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3" r:id="rId3"/>
    <p:sldId id="256" r:id="rId4"/>
    <p:sldId id="257" r:id="rId5"/>
    <p:sldId id="258" r:id="rId6"/>
    <p:sldId id="260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7"/>
  </p:normalViewPr>
  <p:slideViewPr>
    <p:cSldViewPr snapToGrid="0">
      <p:cViewPr varScale="1">
        <p:scale>
          <a:sx n="90" d="100"/>
          <a:sy n="90" d="100"/>
        </p:scale>
        <p:origin x="2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1DA84-A0CB-81DD-205C-B54FF91E9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5AA7F2-EE00-8047-AD90-67FD1F8AB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74801-DC35-BD04-FD13-5F95F200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38855-077F-34D3-D9FA-144160B61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DA648-7A56-02B7-132A-F74D7983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55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1EF66-CF77-3CC7-AFDE-2BF8A5385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D1B1A-54D1-EBB6-84EE-161870782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62152-0A22-9E12-3BE9-BFDA4ABD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DF87D-F1C5-2347-1171-F6B831917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F46B2-0130-18AC-DE67-9E1B584E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938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7187F9-7F12-7DE2-9E92-717364928D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19B4D-BC60-2101-59CC-77ED63DC4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00C95-B3A5-8FAB-B711-395A6058B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6111C-9A48-3E2D-1B67-53DD3BE9B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82154-7CDB-A368-7404-E242DE5D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32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2D980-1B8E-244A-B026-C0A2A2324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72641-1BFF-8ED7-64B9-4ABA70C1C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2C964-2A5D-41A5-3EBE-3E4987620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0AB0C-D3AE-EDA5-0F9D-FA489FA96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EEB11-9C67-76C6-87E8-EBF71E267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2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3588-73AA-4FB6-EE61-EC3EDE8A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DFF22-1A14-81EB-E541-B673FD395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C8272-1115-E469-58BA-B729921DF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CFCD7-2F45-F693-DAB5-BC4F7285F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DC3F4-3E0E-CEE0-6BDE-07C7ED20F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34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D052A-42FF-EBC1-B4BD-659B0A578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DB53E-70CC-9CD6-33F2-48672FCF26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D8A232-2610-7E1F-D5C2-35D82F0A6B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F0520-5939-064D-6968-6A618F6E8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484F7-3CBF-FD68-2FE8-1FEC1232B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F3F4F-AFF5-B3D9-7C54-F82C9F8E4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12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0A35-8A79-C424-C478-F7AD9445D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6BA79-BFFD-5587-26AA-0EE5A87A3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25A1EC-EE3A-8B19-4531-9EA811E04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8E882-D01C-C0D0-2BE2-8C4EF298B6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A1C5AD-B5A1-15E8-6BDF-711ED9835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C55105-5F88-4BF2-1ABE-EDBF71780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5EBDF-2E2E-BC96-BACF-5E2C0DA0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DBBDB-81D9-5BDC-C77A-0562FC600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98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C6DB-BC0C-F099-38BE-90E269C88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2E3158-A837-FCD1-47E5-A3956885B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27C8F3-ACD1-1DCD-BD99-E6DAD65F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01D89-C842-D304-8B46-4F28F193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9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7D3496-1283-E5EA-E3D2-B9D1FC809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A96363-BBBC-FB91-F587-5873879C0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A4782-6CDE-77CB-8365-11AA64CAA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4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89232-0713-BD5A-DD52-68C93D87E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F8C2-2518-BAB7-6D0B-9034EE8BD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F15B28-15ED-1A37-E6D6-5E573C8F7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E2A1E-79FC-B18E-67F1-9E6A4B591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7F445-6FF8-61F9-7BB3-199525CD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1C1C5-549F-EDC1-5ED2-5F0689B9F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0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9C1D-C02B-68BA-74F1-BDF81741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6B54FC-2ACD-36E1-6C47-D4065011F8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52A45-65F3-3B53-BA62-A580C8AE5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644F1-F810-E788-B980-75034B9B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D7439-7BD8-D642-976D-0B578C5A9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F7771-C9F4-F3A8-B3F1-ED3A76F26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62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10CC32-B163-0B59-4A73-1F5E9337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48CCC-4D2F-6435-2360-E9C4BBB37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5016B-498D-9793-AD21-88F45626F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E2754-7D0D-F341-A671-C896EFF8F586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537DF-2E6E-3912-F8DA-86A4A49164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0F480-8D50-BC10-E626-A694C49924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0C820-7B3B-C244-9738-7739F820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51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B4268EEE-D66F-3025-AEA8-5D4E4799A5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60242-4657-9DA2-C29E-4592E4BF6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Book</a:t>
            </a:r>
            <a:br>
              <a:rPr lang="en-US" sz="5200" dirty="0">
                <a:solidFill>
                  <a:srgbClr val="FFFFFF"/>
                </a:solidFill>
              </a:rPr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6EB70-C351-A8C6-CB1F-9CEE6AD55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8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2EF6D-8218-22DC-25F9-00676157B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392FA-4E65-950A-5D46-FBC5AA75F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57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2B142-58DF-EBB5-732F-A3AC13E79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628" y="1214438"/>
            <a:ext cx="10406743" cy="2387600"/>
          </a:xfrm>
        </p:spPr>
        <p:txBody>
          <a:bodyPr>
            <a:normAutofit/>
          </a:bodyPr>
          <a:lstStyle/>
          <a:p>
            <a:r>
              <a:rPr lang="en-US" sz="3600" b="1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Simulations of disordered proteins and dynamic protein interactions 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EDCBA-A5A5-C1D6-B6E0-C8187C41A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744542"/>
            <a:ext cx="9144000" cy="165576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Yumeng Zhang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61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EA84-98BF-1B78-0CCB-04FF162C0CAE}"/>
              </a:ext>
            </a:extLst>
          </p:cNvPr>
          <p:cNvSpPr txBox="1">
            <a:spLocks/>
          </p:cNvSpPr>
          <p:nvPr/>
        </p:nvSpPr>
        <p:spPr>
          <a:xfrm>
            <a:off x="0" y="205036"/>
            <a:ext cx="12385964" cy="2387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Intrinsically Disordered Proteins: Critical Cellular Components 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F15F83-DCB3-F328-389A-33132B458B1F}"/>
              </a:ext>
            </a:extLst>
          </p:cNvPr>
          <p:cNvSpPr txBox="1"/>
          <p:nvPr/>
        </p:nvSpPr>
        <p:spPr>
          <a:xfrm>
            <a:off x="318655" y="6252854"/>
            <a:ext cx="1728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Disordered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9613A-0CB6-B579-C020-32ADDA3A70CB}"/>
              </a:ext>
            </a:extLst>
          </p:cNvPr>
          <p:cNvSpPr txBox="1"/>
          <p:nvPr/>
        </p:nvSpPr>
        <p:spPr>
          <a:xfrm>
            <a:off x="3602182" y="6254053"/>
            <a:ext cx="4254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Cellular signaling and regulations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2AD042-AC95-30C9-1E80-CA9395456444}"/>
              </a:ext>
            </a:extLst>
          </p:cNvPr>
          <p:cNvSpPr txBox="1"/>
          <p:nvPr/>
        </p:nvSpPr>
        <p:spPr>
          <a:xfrm>
            <a:off x="9712036" y="6252854"/>
            <a:ext cx="1758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58882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EA84-98BF-1B78-0CCB-04FF162C0CAE}"/>
              </a:ext>
            </a:extLst>
          </p:cNvPr>
          <p:cNvSpPr txBox="1">
            <a:spLocks/>
          </p:cNvSpPr>
          <p:nvPr/>
        </p:nvSpPr>
        <p:spPr>
          <a:xfrm>
            <a:off x="0" y="205036"/>
            <a:ext cx="12385964" cy="2387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HyRes: A Hybrid Protein Model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F15F83-DCB3-F328-389A-33132B458B1F}"/>
              </a:ext>
            </a:extLst>
          </p:cNvPr>
          <p:cNvSpPr txBox="1"/>
          <p:nvPr/>
        </p:nvSpPr>
        <p:spPr>
          <a:xfrm>
            <a:off x="4912022" y="6252854"/>
            <a:ext cx="23679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Representation </a:t>
            </a:r>
          </a:p>
        </p:txBody>
      </p:sp>
    </p:spTree>
    <p:extLst>
      <p:ext uri="{BB962C8B-B14F-4D97-AF65-F5344CB8AC3E}">
        <p14:creationId xmlns:p14="http://schemas.microsoft.com/office/powerpoint/2010/main" val="3299356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EA84-98BF-1B78-0CCB-04FF162C0CAE}"/>
              </a:ext>
            </a:extLst>
          </p:cNvPr>
          <p:cNvSpPr txBox="1">
            <a:spLocks/>
          </p:cNvSpPr>
          <p:nvPr/>
        </p:nvSpPr>
        <p:spPr>
          <a:xfrm>
            <a:off x="0" y="205036"/>
            <a:ext cx="12385964" cy="2387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Binding Surface Prediction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F15F83-DCB3-F328-389A-33132B458B1F}"/>
              </a:ext>
            </a:extLst>
          </p:cNvPr>
          <p:cNvSpPr txBox="1"/>
          <p:nvPr/>
        </p:nvSpPr>
        <p:spPr>
          <a:xfrm>
            <a:off x="4637107" y="6252854"/>
            <a:ext cx="3111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Application (CypD/p53)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D6E8F-CF03-D899-D3D1-12FED0AE05FD}"/>
              </a:ext>
            </a:extLst>
          </p:cNvPr>
          <p:cNvSpPr txBox="1"/>
          <p:nvPr/>
        </p:nvSpPr>
        <p:spPr>
          <a:xfrm>
            <a:off x="8544089" y="6252854"/>
            <a:ext cx="1912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Compaction</a:t>
            </a:r>
          </a:p>
        </p:txBody>
      </p:sp>
    </p:spTree>
    <p:extLst>
      <p:ext uri="{BB962C8B-B14F-4D97-AF65-F5344CB8AC3E}">
        <p14:creationId xmlns:p14="http://schemas.microsoft.com/office/powerpoint/2010/main" val="407273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BE285-8D35-3290-E351-D292F995420C}"/>
              </a:ext>
            </a:extLst>
          </p:cNvPr>
          <p:cNvSpPr txBox="1">
            <a:spLocks/>
          </p:cNvSpPr>
          <p:nvPr/>
        </p:nvSpPr>
        <p:spPr>
          <a:xfrm>
            <a:off x="0" y="205036"/>
            <a:ext cx="12385964" cy="2387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HyRes II: Design and Optimization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7415E0-F094-4977-EDA6-DA5A55516734}"/>
              </a:ext>
            </a:extLst>
          </p:cNvPr>
          <p:cNvSpPr txBox="1"/>
          <p:nvPr/>
        </p:nvSpPr>
        <p:spPr>
          <a:xfrm>
            <a:off x="4637107" y="6252854"/>
            <a:ext cx="2030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HyRes II TOF</a:t>
            </a:r>
          </a:p>
        </p:txBody>
      </p:sp>
    </p:spTree>
    <p:extLst>
      <p:ext uri="{BB962C8B-B14F-4D97-AF65-F5344CB8AC3E}">
        <p14:creationId xmlns:p14="http://schemas.microsoft.com/office/powerpoint/2010/main" val="137081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F477-9F6B-3388-661F-6A84E4E1CE71}"/>
              </a:ext>
            </a:extLst>
          </p:cNvPr>
          <p:cNvSpPr txBox="1">
            <a:spLocks/>
          </p:cNvSpPr>
          <p:nvPr/>
        </p:nvSpPr>
        <p:spPr>
          <a:xfrm>
            <a:off x="0" y="205036"/>
            <a:ext cx="12385964" cy="23876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Dynamics of p53-TAD and 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972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55</Words>
  <Application>Microsoft Macintosh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Book </vt:lpstr>
      <vt:lpstr>PowerPoint Presentation</vt:lpstr>
      <vt:lpstr>Simulations of disordered proteins and dynamic protein interactions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Yumeng Zhang</dc:creator>
  <cp:lastModifiedBy>Yumeng Zhang</cp:lastModifiedBy>
  <cp:revision>2</cp:revision>
  <dcterms:created xsi:type="dcterms:W3CDTF">2022-10-14T07:52:30Z</dcterms:created>
  <dcterms:modified xsi:type="dcterms:W3CDTF">2022-10-15T18:01:51Z</dcterms:modified>
</cp:coreProperties>
</file>

<file path=docProps/thumbnail.jpeg>
</file>